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5269534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pic>
        <p:nvPicPr>
          <p:cNvPr id="19794322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  <p:pic>
        <p:nvPicPr>
          <p:cNvPr id="3143007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51537" y="3382130"/>
            <a:ext cx="384280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966841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1" cy="6858000"/>
          </a:xfrm>
          <a:prstGeom prst="rect">
            <a:avLst/>
          </a:prstGeom>
        </p:spPr>
      </p:pic>
      <p:pic>
        <p:nvPicPr>
          <p:cNvPr id="11507879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sp>
        <p:nvSpPr>
          <p:cNvPr id="1444025429" name=""/>
          <p:cNvSpPr/>
          <p:nvPr/>
        </p:nvSpPr>
        <p:spPr bwMode="auto">
          <a:xfrm flipH="0" flipV="0">
            <a:off x="8355796" y="2153070"/>
            <a:ext cx="725499" cy="49614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4112910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474991" y="2235057"/>
            <a:ext cx="487108" cy="332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1881105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12749916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  <p:pic>
        <p:nvPicPr>
          <p:cNvPr id="176223606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917325" y="3367476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23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2236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08 0 0.014 0 0.022 C -0.003 0.027 -0.008 0.031 -0.011 0.035 C -0.017 0.042 -0.02 0.045 -0.023 0.047 C -0.027 0.048 -0.031 0.052 -0.038 0.056 C -0.042 0.062 -0.045 0.063 -0.049 0.065 C -0.055 0.068 -0.059 0.069 -0.062 0.069 C -0.065 0.071 -0.07 0.071 -0.075 0.072 C -0.079 0.072 -0.082 0.072 -0.088 0.072 C -0.092 0.072 -0.095 0.069 -0.1 0.067 C -0.105 0.063 -0.109 0.06 -0.112 0.054 C -0.115 0.05 -0.119 0.046 -0.124 0.041 C -0.127 0.035 -0.13 0.031 -0.133 0.027 C -0.135 0.022 -0.137 0.017 -0.14 0.013 C -0.143 0.009 -0.146 0.007 -0.148 0.003" pathEditMode="relative" ptsTypes="">
                                      <p:cBhvr>
                                        <p:cTn id="6" dur="2000" fill="hold"/>
                                        <p:tgtEl>
                                          <p:spTgt spid="1762236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46761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18907007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20020918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51536" y="3382129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 C -0.011 0.001 -0.02 0 -0.023 -0.001 C -0.026 -0.002 -0.031 -0.005 -0.034 -0.007 C -0.038 -0.01 -0.041 -0.013 -0.044 -0.016 C -0.048 -0.019 -0.051 -0.023 -0.054 -0.026 C -0.057 -0.029 -0.06 -0.032 -0.063 -0.035 C -0.066 -0.038 -0.069 -0.041 -0.072 -0.047 C -0.074 -0.051 -0.076 -0.055 -0.079 -0.058 C -0.081 -0.063 -0.084 -0.066 -0.086 -0.07 C -0.088 -0.073 -0.091 -0.078 -0.094 -0.081 C -0.097 -0.084 -0.1 -0.085 -0.103 -0.087 C -0.106 -0.088 -0.109 -0.089 -0.112 -0.09 C -0.115 -0.091 -0.118 -0.092 -0.121 -0.094 C -0.125 -0.095 -0.129 -0.096 -0.132 -0.096 C -0.135 -0.097 -0.138 -0.098 -0.141 -0.099" pathEditMode="relative" ptsTypes="">
                                      <p:cBhvr>
                                        <p:cTn id="6" dur="2000" fill="hold"/>
                                        <p:tgtEl>
                                          <p:spTgt spid="2002091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995815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20967704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14042245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22382" y="2693399"/>
            <a:ext cx="384279" cy="423333"/>
          </a:xfrm>
          <a:prstGeom prst="rect">
            <a:avLst/>
          </a:prstGeom>
        </p:spPr>
      </p:pic>
      <p:sp>
        <p:nvSpPr>
          <p:cNvPr id="699776570" name=""/>
          <p:cNvSpPr/>
          <p:nvPr/>
        </p:nvSpPr>
        <p:spPr bwMode="auto">
          <a:xfrm flipH="0" flipV="0">
            <a:off x="4443913" y="2153072"/>
            <a:ext cx="725499" cy="49614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60327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614522" y="2235059"/>
            <a:ext cx="435694" cy="332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714950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868749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446" y="0"/>
            <a:ext cx="6096178" cy="6858000"/>
          </a:xfrm>
          <a:prstGeom prst="rect">
            <a:avLst/>
          </a:prstGeom>
        </p:spPr>
      </p:pic>
      <p:pic>
        <p:nvPicPr>
          <p:cNvPr id="21260233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45319" y="2698814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9 C 0.003 0.009 0.006 0.008 0.01 0.008 C 0.015 0.008 0.019 0.008 0.023 0.009 C 0.027 0.011 0.031 0.012 0.035 0.016 C 0.039 0.019 0.044 0.023 0.047 0.025 C 0.05 0.028 0.054 0.03 0.056 0.034 C 0.059 0.036 0.062 0.037 0.066 0.04 C 0.069 0.043 0.072 0.046 0.075 0.048 C 0.078 0.05 0.081 0.053 0.084 0.054 C 0.089 0.056 0.091 0.058 0.094 0.059 C 0.097 0.062 0.1 0.063 0.103 0.065 C 0.106 0.067 0.109 0.068 0.112 0.07 C 0.116 0.074 0.119 0.075 0.122 0.078 C 0.125 0.081 0.127 0.084 0.13 0.087 C 0.132 0.092 0.135 0.095 0.139 0.098 L 0.141 0.104" pathEditMode="relative" ptsTypes="">
                                      <p:cBhvr>
                                        <p:cTn id="6" dur="2000" fill="hold"/>
                                        <p:tgtEl>
                                          <p:spTgt spid="2126023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5719744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20338382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11655689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51536" y="3382129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 0.004 0.004 0.009 0.006 0.015 C 0.007 0.021 0.009 0.026 0.01 0.033 C 0.012 0.04 0.014 0.046 0.015 0.051 C 0.016 0.058 0.018 0.064 0.019 0.069 C 0.02 0.076 0.021 0.081 0.022 0.087 C 0.024 0.094 0.025 0.1 0.027 0.105 C 0.028 0.112 0.029 0.117 0.03 0.122 C 0.032 0.129 0.033 0.135 0.034 0.14 C 0.036 0.146 0.038 0.15 0.039 0.155 C 0.041 0.16 0.042 0.167 0.043 0.173 C 0.043 0.178 0.044 0.183 0.046 0.189 C 0.046 0.195 0.047 0.202 0.048 0.208 C 0.048 0.215 0.049 0.221 0.05 0.226 C 0.05 0.231 0.052 0.237 0.053 0.242 C 0.053 0.247 0.055 0.254 0.055 0.261 C 0.057 0.266 0.057 0.271 0.058 0.277 C 0.059 0.282 0.06 0.288 0.062 0.294 C 0.063 0.3 0.064 0.305 0.065 0.312 C 0.066 0.318 0.066 0.324 0.066 0.331 C 0.067 0.337 0.068 0.343 0.068 0.349 C 0.071 0.352 0.074 0.354 0.078 0.355 C 0.082 0.356 0.086 0.358 0.09 0.358 C 0.094 0.357 0.098 0.355 0.101 0.355 C 0.104 0.353 0.108 0.352 0.111 0.35 C 0.114 0.347 0.116 0.342 0.118 0.338 " pathEditMode="relative" ptsTypes="">
                                      <p:cBhvr>
                                        <p:cTn id="10" dur="2000" fill="hold"/>
                                        <p:tgtEl>
                                          <p:spTgt spid="11655689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56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229666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743266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30992722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580286" y="5602958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2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992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 C 0 0.004 0 0.01 0 0.018 C -0.001 0.021 -0.004 0.024 -0.009 0.026 C -0.014 0.025 -0.017 0.023 -0.021 0.022 C -0.024 0.021 -0.028 0.02 -0.032 0.019 C -0.035 0.016 -0.039 0.014 -0.043 0.011 C -0.045 0.006 -0.048 0.002 -0.05 -0.001 C -0.054 -0.005 -0.057 -0.011 -0.058 -0.016 C -0.058 -0.023 -0.058 -0.032 -0.057 -0.039 C -0.057 -0.045 -0.058 -0.052 -0.059 -0.06 C -0.06 -0.068 -0.061 -0.074 -0.062 -0.081 C -0.065 -0.088 -0.065 -0.094 -0.066 -0.101 C -0.067 -0.106 -0.068 -0.112 -0.069 -0.118 C -0.069 -0.125 -0.07 -0.133 -0.071 -0.14 C -0.072 -0.147 -0.073 -0.152 -0.074 -0.157 C -0.076 -0.164 -0.077 -0.171 -0.078 -0.176 C -0.078 -0.182 -0.08 -0.187 -0.081 -0.194 C -0.082 -0.201 -0.084 -0.208 -0.085 -0.214 C -0.087 -0.22 -0.088 -0.225 -0.091 -0.23 C -0.092 -0.239 -0.093 -0.244 -0.095 -0.25 C -0.096 -0.256 -0.097 -0.261 -0.099 -0.268 C -0.101 -0.276 -0.102 -0.281 -0.104 -0.287 C -0.105 -0.293 -0.107 -0.298 -0.108 -0.303 C -0.11 -0.307 -0.113 -0.313 -0.117 -0.315" pathEditMode="relative" ptsTypes="">
                                      <p:cBhvr>
                                        <p:cTn id="6" dur="2000" fill="hold"/>
                                        <p:tgtEl>
                                          <p:spTgt spid="309927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921468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1" cy="6858000"/>
          </a:xfrm>
          <a:prstGeom prst="rect">
            <a:avLst/>
          </a:prstGeom>
        </p:spPr>
      </p:pic>
      <p:pic>
        <p:nvPicPr>
          <p:cNvPr id="20703653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6" y="3382128"/>
            <a:ext cx="384278" cy="423333"/>
          </a:xfrm>
          <a:prstGeom prst="rect">
            <a:avLst/>
          </a:prstGeom>
        </p:spPr>
      </p:pic>
      <p:pic>
        <p:nvPicPr>
          <p:cNvPr id="2618616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08" y="0"/>
            <a:ext cx="609617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 0.036 C 0.005 0.038 0.007 0.039 0.01 0.041 C 0.014 0.042 0.015 0.044 0.019 0.044 C 0.023 0.046 0.025 0.047 0.028 0.049 C 0.031 0.051 0.033 0.052 0.036 0.054 C 0.039 0.055 0.041 0.057 0.044 0.058 C 0.046 0.06 0.049 0.062 0.051 0.063 C 0.054 0.064 0.057 0.066 0.059 0.067 C 0.062 0.069 0.065 0.07 0.068 0.07 C 0.071 0.07 0.073 0.071 0.075 0.071 C 0.077 0.071 0.08 0.07 0.083 0.068 C 0.086 0.067 0.089 0.066 0.092 0.064 C 0.095 0.064 0.097 0.062 0.1 0.062 C 0.102 0.062 0.104 0.062 0.108 0.062 C 0.111 0.06 0.113 0.06 0.116 0.06 C 0.12 0.058 0.121 0.055 0.123 0.052 C 0.125 0.05 0.127 0.048 0.13 0.046 C 0.13 0.043 0.13 0.04 0.132 0.038 C 0.134 0.036 0.136 0.033 0.138 0.031 C 0.139 0.028 0.141 0.024 0.143 0.022 C 0.145 0.019 0.147 0.016 0.148 0.014" pathEditMode="relative" ptsTypes="">
                                      <p:cBhvr>
                                        <p:cTn id="10" dur="2000" fill="hold"/>
                                        <p:tgtEl>
                                          <p:spTgt spid="2070365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36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90826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1" cy="6858000"/>
          </a:xfrm>
          <a:prstGeom prst="rect">
            <a:avLst/>
          </a:prstGeom>
        </p:spPr>
      </p:pic>
      <p:pic>
        <p:nvPicPr>
          <p:cNvPr id="13363498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sp>
        <p:nvSpPr>
          <p:cNvPr id="1782662463" name=""/>
          <p:cNvSpPr/>
          <p:nvPr/>
        </p:nvSpPr>
        <p:spPr bwMode="auto">
          <a:xfrm flipH="0" flipV="0">
            <a:off x="8355796" y="2153070"/>
            <a:ext cx="725499" cy="49614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2692003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474991" y="2235057"/>
            <a:ext cx="487108" cy="332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165110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8649031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  <p:pic>
        <p:nvPicPr>
          <p:cNvPr id="16922466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917325" y="3367476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24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224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08 0 0.014 0 0.022 C -0.003 0.027 -0.008 0.031 -0.011 0.035 C -0.017 0.042 -0.02 0.045 -0.023 0.047 C -0.027 0.048 -0.031 0.052 -0.038 0.056 C -0.042 0.062 -0.045 0.063 -0.049 0.065 C -0.055 0.068 -0.059 0.069 -0.062 0.069 C -0.065 0.071 -0.07 0.071 -0.075 0.072 C -0.079 0.072 -0.082 0.072 -0.088 0.072 C -0.092 0.072 -0.095 0.069 -0.1 0.067 C -0.105 0.063 -0.109 0.06 -0.112 0.054 C -0.115 0.05 -0.119 0.046 -0.124 0.041 C -0.127 0.035 -0.13 0.031 -0.133 0.027 C -0.135 0.022 -0.137 0.017 -0.14 0.013 C -0.143 0.009 -0.146 0.007 -0.148 0.003" pathEditMode="relative" ptsTypes="">
                                      <p:cBhvr>
                                        <p:cTn id="6" dur="2000" fill="hold"/>
                                        <p:tgtEl>
                                          <p:spTgt spid="1692246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948217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pic>
        <p:nvPicPr>
          <p:cNvPr id="6983423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7" y="3382130"/>
            <a:ext cx="384280" cy="423333"/>
          </a:xfrm>
          <a:prstGeom prst="rect">
            <a:avLst/>
          </a:prstGeom>
        </p:spPr>
      </p:pic>
      <p:sp>
        <p:nvSpPr>
          <p:cNvPr id="742379339" name=""/>
          <p:cNvSpPr/>
          <p:nvPr/>
        </p:nvSpPr>
        <p:spPr bwMode="auto">
          <a:xfrm flipH="0" flipV="0">
            <a:off x="6095999" y="2772833"/>
            <a:ext cx="725499" cy="496146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644339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84487" y="2827879"/>
            <a:ext cx="348520" cy="386053"/>
          </a:xfrm>
          <a:prstGeom prst="rect">
            <a:avLst/>
          </a:prstGeom>
        </p:spPr>
      </p:pic>
      <p:pic>
        <p:nvPicPr>
          <p:cNvPr id="15998934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72010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pic>
        <p:nvPicPr>
          <p:cNvPr id="9307878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7" y="3382130"/>
            <a:ext cx="384280" cy="423333"/>
          </a:xfrm>
          <a:prstGeom prst="rect">
            <a:avLst/>
          </a:prstGeom>
        </p:spPr>
      </p:pic>
      <p:pic>
        <p:nvPicPr>
          <p:cNvPr id="1380155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 -0.02 C 0 -0.027 0 -0.034 0 -0.041 C -0.001 -0.048 -0.003 -0.054 -0.003 -0.061 C -0.004 -0.067 -0.004 -0.076 -0.004 -0.083 C -0.004 -0.088 -0.004 -0.094 -0.005 -0.099 C -0.005 -0.105 -0.005 -0.111 -0.005 -0.119 C -0.006 -0.124 -0.006 -0.131 -0.008 -0.14 C -0.008 -0.145 -0.009 -0.151 -0.011 -0.158 C -0.012 -0.166 -0.013 -0.173 -0.015 -0.181 C -0.016 -0.187 -0.017 -0.194 -0.018 -0.199 C -0.018 -0.205 -0.019 -0.211 -0.021 -0.216 C -0.022 -0.223 -0.022 -0.229 -0.024 -0.236 C -0.025 -0.242 -0.025 -0.248 -0.026 -0.254 C -0.027 -0.261 -0.028 -0.266 -0.029 -0.272 C -0.029 -0.279 -0.029 -0.284 -0.029 -0.291 C -0.029 -0.297 -0.029 -0.302 -0.029 -0.309 C -0.03 -0.316 -0.031 -0.324 -0.032 -0.331" pathEditMode="relative" ptsTypes="">
                                      <p:cBhvr>
                                        <p:cTn id="6" dur="2000" fill="hold"/>
                                        <p:tgtEl>
                                          <p:spTgt spid="930787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0759718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sp>
        <p:nvSpPr>
          <p:cNvPr id="392859865" name=""/>
          <p:cNvSpPr/>
          <p:nvPr/>
        </p:nvSpPr>
        <p:spPr bwMode="auto">
          <a:xfrm flipH="0" flipV="0">
            <a:off x="5733248" y="248072"/>
            <a:ext cx="725499" cy="496145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492747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2443" y="330059"/>
            <a:ext cx="487110" cy="332173"/>
          </a:xfrm>
          <a:prstGeom prst="rect">
            <a:avLst/>
          </a:prstGeom>
        </p:spPr>
      </p:pic>
      <p:pic>
        <p:nvPicPr>
          <p:cNvPr id="1351913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  <p:sp>
        <p:nvSpPr>
          <p:cNvPr id="510957580" name=""/>
          <p:cNvSpPr/>
          <p:nvPr/>
        </p:nvSpPr>
        <p:spPr bwMode="auto">
          <a:xfrm flipH="0" flipV="0">
            <a:off x="5733247" y="248071"/>
            <a:ext cx="725499" cy="49614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tx1"/>
          </a:solidFill>
          <a:ln w="1904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4706182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872819" y="289684"/>
            <a:ext cx="446353" cy="372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191404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14603263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9951214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sp>
        <p:nvSpPr>
          <p:cNvPr id="2090337730" name=""/>
          <p:cNvSpPr txBox="1"/>
          <p:nvPr/>
        </p:nvSpPr>
        <p:spPr bwMode="auto">
          <a:xfrm flipH="0" flipV="0">
            <a:off x="3048373" y="2216727"/>
            <a:ext cx="6095468" cy="13411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prstTxWarp prst="textNoShape"/>
            <a:spAutoFit/>
          </a:bodyPr>
          <a:p>
            <a:pPr algn="ctr">
              <a:defRPr/>
            </a:pPr>
            <a:r>
              <a:rPr sz="6000">
                <a:ln w="76199">
                  <a:noFill/>
                  <a:prstDash val="solid"/>
                </a:ln>
                <a:solidFill>
                  <a:srgbClr val="C00000"/>
                </a:solidFill>
                <a:latin typeface="Arial Black"/>
                <a:cs typeface="Arial Black"/>
              </a:rPr>
              <a:t>GAME OVER</a:t>
            </a:r>
            <a:endParaRPr sz="6000">
              <a:ln w="76199">
                <a:noFill/>
                <a:prstDash val="solid"/>
              </a:ln>
              <a:solidFill>
                <a:srgbClr val="C0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sz="2200">
                <a:solidFill>
                  <a:schemeClr val="bg1">
                    <a:lumMod val="85000"/>
                  </a:schemeClr>
                </a:solidFill>
                <a:latin typeface="Arial CE"/>
                <a:cs typeface="Arial CE"/>
              </a:rPr>
              <a:t>TRY AGAIN</a:t>
            </a:r>
            <a:endParaRPr sz="2200">
              <a:solidFill>
                <a:schemeClr val="bg1">
                  <a:lumMod val="85000"/>
                </a:schemeClr>
              </a:solidFill>
              <a:latin typeface="Arial CE"/>
              <a:cs typeface="Arial C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2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20000" fill="hold"/>
                                        <p:tgtEl>
                                          <p:spTgt spid="3419140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</p:animClr>
                                    <p:animClr clrSpc="hsl" dir="cw">
                                      <p:cBhvr>
                                        <p:cTn id="19" dur="20000" fill="hold"/>
                                        <p:tgtEl>
                                          <p:spTgt spid="3419140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</p:animClr>
                                    <p:animClr clrSpc="hsl" dir="cw">
                                      <p:cBhvr>
                                        <p:cTn id="18" dur="20000" fill="hold"/>
                                        <p:tgtEl>
                                          <p:spTgt spid="3419140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</p:animClr>
                                    <p:set>
                                      <p:cBhvr>
                                        <p:cTn id="17" dur="20000" fill="hold"/>
                                        <p:tgtEl>
                                          <p:spTgt spid="3419140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12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9512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33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/>
                                        <p:tgtEl>
                                          <p:spTgt spid="2090337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0337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2090337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7576536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pic>
        <p:nvPicPr>
          <p:cNvPr id="1988299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7" y="3382130"/>
            <a:ext cx="384280" cy="423333"/>
          </a:xfrm>
          <a:prstGeom prst="rect">
            <a:avLst/>
          </a:prstGeom>
        </p:spPr>
      </p:pic>
      <p:sp>
        <p:nvSpPr>
          <p:cNvPr id="1717308801" name=""/>
          <p:cNvSpPr/>
          <p:nvPr/>
        </p:nvSpPr>
        <p:spPr bwMode="auto">
          <a:xfrm flipH="0" flipV="0">
            <a:off x="6095999" y="2772833"/>
            <a:ext cx="725499" cy="496146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5187185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39614" y="2865538"/>
            <a:ext cx="438270" cy="310735"/>
          </a:xfrm>
          <a:prstGeom prst="rect">
            <a:avLst/>
          </a:prstGeom>
        </p:spPr>
      </p:pic>
      <p:sp>
        <p:nvSpPr>
          <p:cNvPr id="911886971" name=""/>
          <p:cNvSpPr/>
          <p:nvPr/>
        </p:nvSpPr>
        <p:spPr bwMode="auto">
          <a:xfrm flipH="0" flipV="0">
            <a:off x="6095999" y="2772832"/>
            <a:ext cx="725499" cy="496145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677316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215180" y="2848214"/>
            <a:ext cx="487134" cy="345380"/>
          </a:xfrm>
          <a:prstGeom prst="rect">
            <a:avLst/>
          </a:prstGeom>
        </p:spPr>
      </p:pic>
      <p:pic>
        <p:nvPicPr>
          <p:cNvPr id="103549239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0366744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pic>
        <p:nvPicPr>
          <p:cNvPr id="4968361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7" y="3382130"/>
            <a:ext cx="384280" cy="423333"/>
          </a:xfrm>
          <a:prstGeom prst="rect">
            <a:avLst/>
          </a:prstGeom>
        </p:spPr>
      </p:pic>
      <p:sp>
        <p:nvSpPr>
          <p:cNvPr id="1095420691" name=""/>
          <p:cNvSpPr/>
          <p:nvPr/>
        </p:nvSpPr>
        <p:spPr bwMode="auto">
          <a:xfrm flipH="0" flipV="0">
            <a:off x="6095999" y="2772833"/>
            <a:ext cx="725499" cy="496146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21385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14144" y="2830565"/>
            <a:ext cx="289208" cy="380679"/>
          </a:xfrm>
          <a:prstGeom prst="rect">
            <a:avLst/>
          </a:prstGeom>
        </p:spPr>
      </p:pic>
      <p:pic>
        <p:nvPicPr>
          <p:cNvPr id="187580019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5845139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9024195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6" y="3382129"/>
            <a:ext cx="384279" cy="423333"/>
          </a:xfrm>
          <a:prstGeom prst="rect">
            <a:avLst/>
          </a:prstGeom>
        </p:spPr>
      </p:pic>
      <p:pic>
        <p:nvPicPr>
          <p:cNvPr id="4652995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 -0.02 C 0 -0.027 0 -0.034 0 -0.041 C -0.001 -0.048 -0.003 -0.054 -0.003 -0.061 C -0.004 -0.067 -0.004 -0.076 -0.004 -0.083 C -0.004 -0.088 -0.004 -0.094 -0.005 -0.099 C -0.005 -0.105 -0.005 -0.111 -0.005 -0.119 C -0.006 -0.124 -0.006 -0.131 -0.008 -0.14 C -0.008 -0.145 -0.009 -0.151 -0.011 -0.158 C -0.012 -0.166 -0.013 -0.173 -0.015 -0.181 C -0.016 -0.187 -0.017 -0.194 -0.018 -0.199 C -0.018 -0.205 -0.019 -0.211 -0.021 -0.216 C -0.022 -0.223 -0.022 -0.229 -0.024 -0.236 C -0.025 -0.242 -0.025 -0.248 -0.026 -0.254 C -0.027 -0.261 -0.028 -0.266 -0.029 -0.272 C -0.029 -0.279 -0.029 -0.284 -0.029 -0.291 C -0.029 -0.297 -0.029 -0.302 -0.029 -0.309 C -0.03 -0.316 -0.031 -0.324 -0.032 -0.331" pathEditMode="relative" ptsTypes="">
                                      <p:cBhvr>
                                        <p:cTn id="6" dur="2000" fill="hold"/>
                                        <p:tgtEl>
                                          <p:spTgt spid="902419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687696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1" cy="6858000"/>
          </a:xfrm>
          <a:prstGeom prst="rect">
            <a:avLst/>
          </a:prstGeom>
        </p:spPr>
      </p:pic>
      <p:sp>
        <p:nvSpPr>
          <p:cNvPr id="343818160" name=""/>
          <p:cNvSpPr/>
          <p:nvPr/>
        </p:nvSpPr>
        <p:spPr bwMode="auto">
          <a:xfrm flipH="0" flipV="0">
            <a:off x="5733247" y="248071"/>
            <a:ext cx="725499" cy="49614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26335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2442" y="330058"/>
            <a:ext cx="487109" cy="332172"/>
          </a:xfrm>
          <a:prstGeom prst="rect">
            <a:avLst/>
          </a:prstGeom>
        </p:spPr>
      </p:pic>
      <p:pic>
        <p:nvPicPr>
          <p:cNvPr id="9581970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sp>
        <p:nvSpPr>
          <p:cNvPr id="1387648217" name=""/>
          <p:cNvSpPr/>
          <p:nvPr/>
        </p:nvSpPr>
        <p:spPr bwMode="auto">
          <a:xfrm flipH="0" flipV="0">
            <a:off x="5733246" y="248070"/>
            <a:ext cx="725499" cy="49614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070072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2441" y="330057"/>
            <a:ext cx="487108" cy="332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6587582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12001156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793812" y="1065543"/>
            <a:ext cx="393364" cy="433340"/>
          </a:xfrm>
          <a:prstGeom prst="rect">
            <a:avLst/>
          </a:prstGeom>
        </p:spPr>
      </p:pic>
      <p:pic>
        <p:nvPicPr>
          <p:cNvPr id="14238354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 0.011 C -0.005 0.016 -0.005 0.023 -0.004 0.031 C -0.004 0.036 -0.003 0.042 -0.002 0.049 C -0.001 0.054 0 0.06 0 0.067 C 0.001 0.073 0.002 0.08 0.002 0.086 C 0.003 0.092 0.003 0.096 0.004 0.102 C 0.004 0.108 0.005 0.113 0.005 0.119 C 0.005 0.125 0.005 0.13 0.004 0.135 C 0.004 0.141 0.004 0.147 0.004 0.153 C 0.003 0.159 0.004 0.164 0.005 0.169 C 0.007 0.174 0.008 0.178 0.01 0.183 C 0.011 0.188 0.012 0.194 0.013 0.199 C 0.014 0.204 0.015 0.211 0.015 0.218 C 0.016 0.225 0.016 0.231 0.016 0.236 C 0.017 0.244 0.017 0.249 0.017 0.256 C 0.018 0.262 0.018 0.267 0.018 0.273 C 0.018 0.283 0.019 0.29 0.02 0.295 C 0.021 0.301 0.022 0.305 0.024 0.311 C 0.025 0.316 0.027 0.321 0.028 0.327 C 0.029 0.332 0.029 0.336 0.029 0.342" pathEditMode="relative" ptsTypes="">
                                      <p:cBhvr>
                                        <p:cTn id="6" dur="1000" fill="hold"/>
                                        <p:tgtEl>
                                          <p:spTgt spid="1200115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7711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9002570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6" y="3382129"/>
            <a:ext cx="384279" cy="423333"/>
          </a:xfrm>
          <a:prstGeom prst="rect">
            <a:avLst/>
          </a:prstGeom>
        </p:spPr>
      </p:pic>
      <p:pic>
        <p:nvPicPr>
          <p:cNvPr id="20567991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 0.036 C 0.005 0.038 0.007 0.039 0.01 0.041 C 0.014 0.042 0.015 0.044 0.019 0.044 C 0.023 0.046 0.025 0.047 0.028 0.049 C 0.031 0.051 0.033 0.052 0.036 0.054 C 0.039 0.055 0.041 0.057 0.044 0.058 C 0.046 0.06 0.049 0.062 0.051 0.063 C 0.054 0.064 0.057 0.066 0.059 0.067 C 0.062 0.069 0.065 0.07 0.068 0.07 C 0.071 0.07 0.073 0.071 0.075 0.071 C 0.077 0.071 0.08 0.07 0.083 0.068 C 0.086 0.067 0.089 0.066 0.092 0.064 C 0.095 0.064 0.097 0.062 0.1 0.062 C 0.102 0.062 0.104 0.062 0.108 0.062 C 0.111 0.06 0.113 0.06 0.116 0.06 C 0.12 0.058 0.121 0.055 0.123 0.052 C 0.125 0.05 0.127 0.048 0.13 0.046 C 0.13 0.043 0.13 0.04 0.132 0.038 C 0.134 0.036 0.136 0.033 0.138 0.031 C 0.139 0.028 0.141 0.024 0.143 0.022 C 0.145 0.019 0.147 0.016 0.148 0.014" pathEditMode="relative" ptsTypes="">
                                      <p:cBhvr>
                                        <p:cTn id="10" dur="2000" fill="hold"/>
                                        <p:tgtEl>
                                          <p:spTgt spid="900257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25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840264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17072551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  <p:sp>
        <p:nvSpPr>
          <p:cNvPr id="1494463646" name=""/>
          <p:cNvSpPr/>
          <p:nvPr/>
        </p:nvSpPr>
        <p:spPr bwMode="auto">
          <a:xfrm flipH="0" flipV="0">
            <a:off x="8355797" y="2153071"/>
            <a:ext cx="725499" cy="49614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640209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474992" y="2235058"/>
            <a:ext cx="487109" cy="332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ONLYOFFICE/7.2.1.36</Application>
  <DocSecurity>0</DocSecurity>
  <PresentationFormat>Widescreen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9</cp:revision>
  <dcterms:created xsi:type="dcterms:W3CDTF">2012-12-03T06:56:55Z</dcterms:created>
  <dcterms:modified xsi:type="dcterms:W3CDTF">2022-11-21T16:40:40Z</dcterms:modified>
  <cp:category/>
  <cp:contentStatus/>
  <cp:version/>
</cp:coreProperties>
</file>